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3" r:id="rId1"/>
    <p:sldMasterId id="2147484073" r:id="rId2"/>
    <p:sldMasterId id="2147484061" r:id="rId3"/>
  </p:sldMasterIdLst>
  <p:notesMasterIdLst>
    <p:notesMasterId r:id="rId19"/>
  </p:notesMasterIdLst>
  <p:sldIdLst>
    <p:sldId id="264" r:id="rId4"/>
    <p:sldId id="278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6" r:id="rId16"/>
    <p:sldId id="309" r:id="rId17"/>
    <p:sldId id="279" r:id="rId1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8" autoAdjust="0"/>
    <p:restoredTop sz="84884" autoAdjust="0"/>
  </p:normalViewPr>
  <p:slideViewPr>
    <p:cSldViewPr snapToGrid="0">
      <p:cViewPr varScale="1">
        <p:scale>
          <a:sx n="103" d="100"/>
          <a:sy n="103" d="100"/>
        </p:scale>
        <p:origin x="1315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15638-93E9-4223-86AE-5C9BD5F4989E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8B557-14AA-4596-8A4A-1EA6EF805E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8907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  <a:prstGeom prst="rect">
            <a:avLst/>
          </a:prstGeo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483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367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996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3430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03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575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612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374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192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832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0221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8223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155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139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2322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1440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  <a:prstGeom prst="rect">
            <a:avLst/>
          </a:prstGeom>
        </p:spPr>
        <p:txBody>
          <a:bodyPr/>
          <a:lstStyle/>
          <a:p>
            <a:fld id="{9056C014-A3D2-4504-886D-45891FE5E6F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FABD7E85-973E-4370-B83B-4F794EAD6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7100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8586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8359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2520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186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731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461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233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3039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6462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7317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71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5615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7693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38026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0621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6375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5377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621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332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62664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61029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892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378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110532" y="0"/>
            <a:ext cx="12302532" cy="4349644"/>
            <a:chOff x="0" y="1587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1587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1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D72F9-DCD1-4E92-A61E-D6D525D5C65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79F07-85F7-4C65-BC86-9165A8075E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56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21B1B-720D-4FC0-B2B1-FFCA04AE5D31}" type="datetimeFigureOut">
              <a:rPr lang="pl-PL" smtClean="0"/>
              <a:t>6.10.2026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EFAB2-FCF8-479F-B054-5BED1650A8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39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62" y="1750185"/>
            <a:ext cx="3056141" cy="3357629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3133839" y="355323"/>
            <a:ext cx="6090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informacje ogólne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3486780" y="1641091"/>
            <a:ext cx="80245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Herb Gminy Ulhówek: </a:t>
            </a:r>
            <a:r>
              <a:rPr lang="pl-PL" sz="2000" dirty="0"/>
              <a:t>w złotym polu tarczy św. Jan Chrzciciel barwy naturalnej cielistej w nimbie srebrnym w ubiorze barwy naturalnej brązowej założonym przez lewe ramię, z krzyżem łacińskim czarnym w lewicy, prawą ręką wsparty o tarczę z herbem </a:t>
            </a:r>
            <a:r>
              <a:rPr lang="pl-PL" sz="2000" dirty="0" err="1"/>
              <a:t>Prawdzic</a:t>
            </a:r>
            <a:r>
              <a:rPr lang="pl-PL" sz="2000" dirty="0"/>
              <a:t>, przedstawiającym w polu błękitnym lwa złotego wyskakującego zza muru blankowanego czerwonego z prawdą srebrną w łapach. Herb Gminy Ulhówek zawiera odwołanie się do najdawniejszych dziejów obszaru stanowiącego dziś Gminę Ulhówek: fundacji najstarszego kościoła w Rzeplinie w 1403 r. oraz do rodziny Radzanowskich, od 1388 r. dziedziców Ulhówka.</a:t>
            </a:r>
          </a:p>
        </p:txBody>
      </p:sp>
    </p:spTree>
    <p:extLst>
      <p:ext uri="{BB962C8B-B14F-4D97-AF65-F5344CB8AC3E}">
        <p14:creationId xmlns:p14="http://schemas.microsoft.com/office/powerpoint/2010/main" val="38570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82"/>
    </mc:Choice>
    <mc:Fallback xmlns="">
      <p:transition spd="slow" advTm="1588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/>
          <p:cNvSpPr txBox="1"/>
          <p:nvPr/>
        </p:nvSpPr>
        <p:spPr>
          <a:xfrm>
            <a:off x="3133839" y="1682170"/>
            <a:ext cx="837744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Ulhówek</a:t>
            </a:r>
            <a:r>
              <a:rPr lang="pl-PL" sz="2000" dirty="0"/>
              <a:t> – gmina wiejska w województwie lubelskim, w powiecie tomaszowskim. Gmina Ulhówek powstała 26 listopada 1951 r. po przeniesieniu siedziby gminy Tarnoszyn z Tarnoszyna do Ulhówka z równoczesną zmianą nazwy gminy. Siedzibą gminy jest Ulhówek mający najbardziej peryferyjne położenie względem miasta wojewódzkiego w całym województwie lubelskim. Do Lublina z Ulhówka jest aż 148 km. W latach 1975–1998 gmina położona była w województwie zamojskim. W skład gminy wchodzą 24 sołectwa: Budynin, Dębina, Dębina-Osada, Dyniska, Hubinek, Korczmin, Korczmin-Osada, Krzewica, Machnówek, Magdalenka, </a:t>
            </a:r>
            <a:r>
              <a:rPr lang="pl-PL" sz="2000" dirty="0" err="1"/>
              <a:t>Oserdów</a:t>
            </a:r>
            <a:r>
              <a:rPr lang="pl-PL" sz="2000" dirty="0"/>
              <a:t>, Podlodów, Rokitno, Rzeczyca, Rzepin-Osada, Rzeplin, Szczepiatyn, Szczepiatyn-Osada, Tarnoszyn, Ulhówek, Ulhówek I, Wasylów, Wasylów Wielki, Żerniki.</a:t>
            </a:r>
          </a:p>
        </p:txBody>
      </p:sp>
      <p:sp>
        <p:nvSpPr>
          <p:cNvPr id="8" name="Prostokąt 7"/>
          <p:cNvSpPr/>
          <p:nvPr/>
        </p:nvSpPr>
        <p:spPr>
          <a:xfrm>
            <a:off x="3133839" y="355323"/>
            <a:ext cx="6090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informacje ogólne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1" y="1682170"/>
            <a:ext cx="2933987" cy="1508070"/>
          </a:xfrm>
          <a:prstGeom prst="rect">
            <a:avLst/>
          </a:prstGeom>
        </p:spPr>
      </p:pic>
      <p:pic>
        <p:nvPicPr>
          <p:cNvPr id="3" name="Obraz 9">
            <a:extLst>
              <a:ext uri="{FF2B5EF4-FFF2-40B4-BE49-F238E27FC236}">
                <a16:creationId xmlns:a16="http://schemas.microsoft.com/office/drawing/2014/main" id="{74048BC9-EF90-D7AF-525B-928B8F71062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001" y="3668401"/>
            <a:ext cx="2885684" cy="1657922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7621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39"/>
    </mc:Choice>
    <mc:Fallback xmlns="">
      <p:transition spd="slow" advTm="1633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596432"/>
            <a:ext cx="83774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Budynin </a:t>
            </a:r>
            <a:r>
              <a:rPr lang="pl-PL" sz="2000" dirty="0"/>
              <a:t>w XV w. należał do </a:t>
            </a:r>
            <a:r>
              <a:rPr lang="pl-PL" sz="2000" dirty="0" err="1"/>
              <a:t>Wyszela</a:t>
            </a:r>
            <a:r>
              <a:rPr lang="pl-PL" sz="2000" dirty="0"/>
              <a:t> Rogali z </a:t>
            </a:r>
            <a:r>
              <a:rPr lang="pl-PL" sz="2000" dirty="0" err="1"/>
              <a:t>Kozalina</a:t>
            </a:r>
            <a:r>
              <a:rPr lang="pl-PL" sz="2000" dirty="0"/>
              <a:t> (1433-1437), Piotra z Dziektarzowa (1437), Magierów (od końca XV w. do 1554), następnie Dembowskich, Tęczyńskich, </a:t>
            </a:r>
            <a:r>
              <a:rPr lang="pl-PL" sz="2000" dirty="0" err="1"/>
              <a:t>Gintowtów</a:t>
            </a:r>
            <a:r>
              <a:rPr lang="pl-PL" sz="2000" dirty="0"/>
              <a:t>, Karola Singera (od1855) oraz </a:t>
            </a:r>
            <a:r>
              <a:rPr lang="pl-PL" sz="2000" dirty="0" err="1"/>
              <a:t>Hersze</a:t>
            </a:r>
            <a:r>
              <a:rPr lang="pl-PL" sz="2000" dirty="0"/>
              <a:t> i </a:t>
            </a:r>
            <a:r>
              <a:rPr lang="pl-PL" sz="2000" dirty="0" err="1"/>
              <a:t>Nuchima</a:t>
            </a:r>
            <a:r>
              <a:rPr lang="pl-PL" sz="2000" dirty="0"/>
              <a:t> Reissów (Rejsów)w okresie międzywojennym. W II poł. XVIII w. istniała w Budyninie cerkiew. W 1945 r. ukraińscy mieszkańcy wsi zostali wysiedleni na Ukrainę lub na </a:t>
            </a:r>
            <a:r>
              <a:rPr lang="pl-PL" sz="2000" dirty="0" err="1"/>
              <a:t>tzw</a:t>
            </a:r>
            <a:r>
              <a:rPr lang="pl-PL" sz="2000" dirty="0"/>
              <a:t> „Ziemie Odzyskane”.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13" y="1708192"/>
            <a:ext cx="2885915" cy="186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6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26"/>
    </mc:Choice>
    <mc:Fallback xmlns="">
      <p:transition spd="slow" advTm="157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088432"/>
            <a:ext cx="839776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Dyniska </a:t>
            </a:r>
            <a:r>
              <a:rPr lang="pl-PL" sz="2000" dirty="0"/>
              <a:t>w XV w. należały do piszących się  „z </a:t>
            </a:r>
            <a:r>
              <a:rPr lang="pl-PL" sz="2000" dirty="0" err="1"/>
              <a:t>Dynisk</a:t>
            </a:r>
            <a:r>
              <a:rPr lang="pl-PL" sz="2000" dirty="0"/>
              <a:t>”: Mikuły Nosa, Olechny, Stanisława, Iwaszki Nosa, Piotra. W 1578 r. Właścicielami </a:t>
            </a:r>
            <a:r>
              <a:rPr lang="pl-PL" sz="2000" dirty="0" err="1"/>
              <a:t>Dynisk</a:t>
            </a:r>
            <a:r>
              <a:rPr lang="pl-PL" sz="2000" dirty="0"/>
              <a:t> (2 łanów i mniejszych części) byli </a:t>
            </a:r>
            <a:r>
              <a:rPr lang="pl-PL" sz="2000" dirty="0" err="1"/>
              <a:t>Korczmiński</a:t>
            </a:r>
            <a:r>
              <a:rPr lang="pl-PL" sz="2000" dirty="0"/>
              <a:t>, Radwański i </a:t>
            </a:r>
            <a:r>
              <a:rPr lang="pl-PL" sz="2000" dirty="0" err="1"/>
              <a:t>Skrzetuszowski</a:t>
            </a:r>
            <a:r>
              <a:rPr lang="pl-PL" sz="2000" dirty="0"/>
              <a:t>. Z późniejszego okresu znani są kolejni posesorzy </a:t>
            </a:r>
            <a:r>
              <a:rPr lang="pl-PL" sz="2000" dirty="0" err="1"/>
              <a:t>Dynisk</a:t>
            </a:r>
            <a:r>
              <a:rPr lang="pl-PL" sz="2000" dirty="0"/>
              <a:t>: Melchior </a:t>
            </a:r>
            <a:r>
              <a:rPr lang="pl-PL" sz="2000" dirty="0" err="1"/>
              <a:t>Gdeszyński</a:t>
            </a:r>
            <a:r>
              <a:rPr lang="pl-PL" sz="2000" dirty="0"/>
              <a:t> Stanisław Kucharski, Duninowie, Dzierżkowie. Od połowy XIX w. wieś należała do uczestniczących w powstaniach narodowych Skolimowskich. W 1929 r. Dyniska należały do Leontyny Skolimowskiej i </a:t>
            </a:r>
            <a:r>
              <a:rPr lang="pl-PL" sz="2000" dirty="0" err="1"/>
              <a:t>Herscha</a:t>
            </a:r>
            <a:r>
              <a:rPr lang="pl-PL" sz="2000" dirty="0"/>
              <a:t> Reissa. Wieś w większości zamieszkana była przez ludność ukraińską. W XVII i XVIII w. istniała tutaj cerkiew, w 1947 r. rekoncyliowana na kościół katolicki.</a:t>
            </a:r>
          </a:p>
          <a:p>
            <a:pPr algn="just"/>
            <a:r>
              <a:rPr lang="pl-PL" sz="2000" dirty="0"/>
              <a:t>Warta do zobaczenia jest sosna w Dyniskach, pod którą spotykał się ze swoją narzeczoną malarz polskiej historii Artur Grottger.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dirty="0"/>
              <a:t>Kapliczka św. Jana Nepomucena w Dyniskach.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88" y="1088431"/>
            <a:ext cx="2429072" cy="161333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88" y="2849043"/>
            <a:ext cx="2429072" cy="170933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88" y="4705648"/>
            <a:ext cx="2429072" cy="152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61"/>
    </mc:Choice>
    <mc:Fallback xmlns="">
      <p:transition spd="slow" advTm="1616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686146"/>
            <a:ext cx="83571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Hubinek, </a:t>
            </a:r>
            <a:r>
              <a:rPr lang="pl-PL" sz="2000" dirty="0"/>
              <a:t>wzmiankowany od XV w., stanowił własność królewską. W 1564 r. wieś zamieszkiwało 6 kmieci, istniały w niej 2 karczmy i cerkiew (notowana w źródłach od II poł. XV w., spalona w 1944 r.)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dirty="0"/>
              <a:t>W Hubinku jest dzwonnica cerkiewna z XVIII w., obecnie kaplica rzymskokatolicka.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732568"/>
            <a:ext cx="2580640" cy="18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3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16"/>
    </mc:Choice>
    <mc:Fallback xmlns="">
      <p:transition spd="slow" advTm="1121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459682"/>
            <a:ext cx="80726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Korczmin </a:t>
            </a:r>
            <a:r>
              <a:rPr lang="pl-PL" dirty="0"/>
              <a:t>w II poł. XV i XVI w. należał do </a:t>
            </a:r>
            <a:r>
              <a:rPr lang="pl-PL" dirty="0" err="1"/>
              <a:t>Korczmińskich</a:t>
            </a:r>
            <a:r>
              <a:rPr lang="pl-PL" dirty="0"/>
              <a:t> . Wśród posesorów tej wsi znani są następnie: Bełżeccy, </a:t>
            </a:r>
            <a:r>
              <a:rPr lang="pl-PL" dirty="0" err="1"/>
              <a:t>Drużnińscy</a:t>
            </a:r>
            <a:r>
              <a:rPr lang="pl-PL" dirty="0"/>
              <a:t>, Brzozowscy, </a:t>
            </a:r>
            <a:r>
              <a:rPr lang="pl-PL" dirty="0" err="1"/>
              <a:t>Poletyłowie</a:t>
            </a:r>
            <a:r>
              <a:rPr lang="pl-PL" dirty="0"/>
              <a:t>, w XIX i XX w. </a:t>
            </a:r>
            <a:r>
              <a:rPr lang="pl-PL" dirty="0" err="1"/>
              <a:t>Serwatowscy</a:t>
            </a:r>
            <a:r>
              <a:rPr lang="pl-PL" dirty="0"/>
              <a:t>. Od XVI w. istniała tutaj cerkiew (unicka). Większość mieszkańców stanowiła ludność ukraińska. W 1944 r. część wsi spaliły oddziały UPA.</a:t>
            </a:r>
          </a:p>
          <a:p>
            <a:pPr algn="just"/>
            <a:r>
              <a:rPr lang="pl-PL" dirty="0"/>
              <a:t>Cerkiew objawienia Pańskiego w Korczminie z 1658 r. Jest to najstarsza cerkiew w woj. lubelskim.</a:t>
            </a:r>
          </a:p>
          <a:p>
            <a:pPr algn="just"/>
            <a:endParaRPr lang="pl-PL" dirty="0"/>
          </a:p>
          <a:p>
            <a:pPr algn="just"/>
            <a:endParaRPr lang="pl-PL" b="1" dirty="0"/>
          </a:p>
          <a:p>
            <a:pPr algn="just"/>
            <a:r>
              <a:rPr lang="pl-PL" b="1" dirty="0"/>
              <a:t>Kapliczka św. Floriana</a:t>
            </a:r>
            <a:r>
              <a:rPr lang="pl-PL" dirty="0"/>
              <a:t> w Korczminie.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82" y="1512126"/>
            <a:ext cx="2801442" cy="191687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4" y="3793745"/>
            <a:ext cx="2824298" cy="241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7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3"/>
    </mc:Choice>
    <mc:Fallback xmlns="">
      <p:transition spd="slow" advTm="1332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940998"/>
            <a:ext cx="83672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Krzewica </a:t>
            </a:r>
            <a:r>
              <a:rPr lang="pl-PL" sz="2000" dirty="0"/>
              <a:t>w XV w. należała do Mikołaja </a:t>
            </a:r>
            <a:r>
              <a:rPr lang="pl-PL" sz="2000" dirty="0" err="1"/>
              <a:t>Zbrożka</a:t>
            </a:r>
            <a:r>
              <a:rPr lang="pl-PL" sz="2000" dirty="0"/>
              <a:t> z Żernik, a następnie jego syna Pawła. W 1578 r. wsią władał Krzysztof </a:t>
            </a:r>
            <a:r>
              <a:rPr lang="pl-PL" sz="2000" dirty="0" err="1"/>
              <a:t>Miękiski</a:t>
            </a:r>
            <a:r>
              <a:rPr lang="pl-PL" sz="2000" dirty="0"/>
              <a:t>, od 1602 r. Mikołaj Komorowski i jego syn Jan. Od końca XVII w. wzmiankowana jest cerkiew, po II wojnie światowej rozebrana. W okresie międzywojennym właścicielem Krzewicy był Marian Lewandowski.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2033312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7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2"/>
    </mc:Choice>
    <mc:Fallback xmlns="">
      <p:transition spd="slow" advTm="1139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088432"/>
            <a:ext cx="837744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Machnówek </a:t>
            </a:r>
            <a:r>
              <a:rPr lang="pl-PL" sz="2000" dirty="0"/>
              <a:t>od 1578 r. stanowił uposażenie probostwa (unickiego) w Bełzie. W XIX w. majątek ten liczył ponad 700 mórg, a w 1929 r. należał już do </a:t>
            </a:r>
            <a:r>
              <a:rPr lang="pl-PL" sz="2000" dirty="0" err="1"/>
              <a:t>Herscha</a:t>
            </a:r>
            <a:r>
              <a:rPr lang="pl-PL" sz="2000" dirty="0"/>
              <a:t> Reissa. Miejscowa cerkiew wzmiankowana jest od XVIII w., spłonęła w 1962 r. W 1912 r. w Machnówku erygowano parafię rzymskokatolicką.</a:t>
            </a:r>
          </a:p>
          <a:p>
            <a:pPr algn="just"/>
            <a:endParaRPr lang="pl-PL" sz="2000" dirty="0"/>
          </a:p>
          <a:p>
            <a:pPr algn="just"/>
            <a:endParaRPr lang="pl-PL" sz="2000" dirty="0"/>
          </a:p>
          <a:p>
            <a:pPr algn="just"/>
            <a:endParaRPr lang="pl-PL" sz="2000" dirty="0"/>
          </a:p>
          <a:p>
            <a:pPr algn="just"/>
            <a:r>
              <a:rPr lang="pl-PL" sz="2000" b="1" dirty="0"/>
              <a:t>Nagrobek</a:t>
            </a:r>
            <a:r>
              <a:rPr lang="pl-PL" sz="2000" dirty="0"/>
              <a:t> </a:t>
            </a:r>
            <a:r>
              <a:rPr lang="pl-PL" sz="2000" b="1" dirty="0"/>
              <a:t>Olgi Krawczuk</a:t>
            </a:r>
            <a:r>
              <a:rPr lang="pl-PL" sz="2000" dirty="0"/>
              <a:t> z 1938 roku, dziewczyny przedwcześnie zmarłej w wyniku choroby płuc. Ojciec z żalu po jej stracie zamówił ten pomnik u sławnego lwowskiego rzeźbiarza Aleksandra Zagórskiego, poświęcając na ten cel kilka mórg ziemi. Pierwotnie postawiony na cmentarzu w </a:t>
            </a:r>
            <a:r>
              <a:rPr lang="pl-PL" sz="2000" dirty="0" err="1"/>
              <a:t>Oserdowie</a:t>
            </a:r>
            <a:r>
              <a:rPr lang="pl-PL" sz="2000" dirty="0"/>
              <a:t>, przeniesiony następnie na cmentarz przykościelny w Machnówku.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1" y="1194816"/>
            <a:ext cx="2913164" cy="184045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1" y="3209544"/>
            <a:ext cx="2239344" cy="298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26"/>
    </mc:Choice>
    <mc:Fallback xmlns="">
      <p:transition spd="slow" advTm="1692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476743"/>
            <a:ext cx="83774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 err="1"/>
              <a:t>Oserdów</a:t>
            </a:r>
            <a:r>
              <a:rPr lang="pl-PL" sz="2000" b="1" dirty="0"/>
              <a:t> </a:t>
            </a:r>
            <a:r>
              <a:rPr lang="pl-PL" sz="2000" dirty="0"/>
              <a:t>w II poł. XV w. należał zapewne do </a:t>
            </a:r>
            <a:r>
              <a:rPr lang="pl-PL" sz="2000" dirty="0" err="1"/>
              <a:t>Wydżgi</a:t>
            </a:r>
            <a:r>
              <a:rPr lang="pl-PL" sz="2000" dirty="0"/>
              <a:t> z </a:t>
            </a:r>
            <a:r>
              <a:rPr lang="pl-PL" sz="2000" dirty="0" err="1"/>
              <a:t>Oserdowa</a:t>
            </a:r>
            <a:r>
              <a:rPr lang="pl-PL" sz="2000" dirty="0"/>
              <a:t>, w 1578 r. do Karczowskiego, a II poł. XV w. do Bełżeckich, w XVIII w. do Steckich. W 1929 r. </a:t>
            </a:r>
            <a:r>
              <a:rPr lang="pl-PL" sz="2000" dirty="0" err="1"/>
              <a:t>Oserdów</a:t>
            </a:r>
            <a:r>
              <a:rPr lang="pl-PL" sz="2000" dirty="0"/>
              <a:t> należał do </a:t>
            </a:r>
            <a:r>
              <a:rPr lang="pl-PL" sz="2000" dirty="0" err="1"/>
              <a:t>Herscha</a:t>
            </a:r>
            <a:r>
              <a:rPr lang="pl-PL" sz="2000" dirty="0"/>
              <a:t> Reissa. Od XVII w. istniała tutaj cerkiew, która w 1950 r. uległa spaleniu.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dirty="0"/>
              <a:t>Niedaleko cmentarza znajduje się sporych rozmiarów kopiec, który uważany jest za kurhan lub powstańczą mogiłę na którym znajduje się kamienna figura z datą 1871 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63" y="1565952"/>
            <a:ext cx="2027555" cy="333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8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62"/>
    </mc:Choice>
    <mc:Fallback xmlns="">
      <p:transition spd="slow" advTm="1626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490008"/>
            <a:ext cx="83672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Rokitno </a:t>
            </a:r>
            <a:r>
              <a:rPr lang="pl-PL" sz="2000" dirty="0"/>
              <a:t>należy do najstarszych miejscowości wzmiankowanych w 1403 r., kiedy pozostawało we władaniu Jana, współfundatora kościoła w Rzeplinie. W XVII w. wieś należała do Zawadzkich, w XVIII i poł. XIX w. do Bełżeckich i Rastawieckich. W XX w. właścicielami byli Gawlikowscy i Iszkowscy. W 1944 r. część wioski spaliła UPA.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" y="1632585"/>
            <a:ext cx="2957168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48"/>
    </mc:Choice>
    <mc:Fallback xmlns="">
      <p:transition spd="slow" advTm="105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988703"/>
            <a:ext cx="83774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Rzeczyca </a:t>
            </a:r>
            <a:r>
              <a:rPr lang="pl-PL" sz="2000" dirty="0"/>
              <a:t>wchodziła do dóbr królewskich. (wcześniej książąt bełskich). W 1427 r. lokowana była na prawie niemieckim. W II poł. XVI w. znajdowała się jako zastaw we władaniu Zamoyskich, a w II poł. XVII w. </a:t>
            </a:r>
            <a:r>
              <a:rPr lang="pl-PL" sz="2000" dirty="0" err="1"/>
              <a:t>Podlodowskich</a:t>
            </a:r>
            <a:r>
              <a:rPr lang="pl-PL" sz="2000" dirty="0"/>
              <a:t>. W 1787 r. od rządu austriackiego Rzeczycę przejął Edward Romanowski, następnie władali nią Łąkowscy, a w 1929 r. P. Munk. Cerkiew, notowana od XVI w., pełniła swe funkcje do końca II wojny światowej.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" y="2083773"/>
            <a:ext cx="2377440" cy="215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5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48"/>
    </mc:Choice>
    <mc:Fallback xmlns="">
      <p:transition spd="slow" advTm="1314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2022495"/>
            <a:ext cx="80828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Szczepiatyn </a:t>
            </a:r>
            <a:r>
              <a:rPr lang="pl-PL" sz="2000" dirty="0"/>
              <a:t>występujący w źródłach od II poł. XV w. miał licznych właścicieli i dzierżawców. Wzmianki o nich w układzie chronologicznym są następujące: Sasin, Andrzej Russian, Piotr i Dominik </a:t>
            </a:r>
            <a:r>
              <a:rPr lang="pl-PL" sz="2000" dirty="0" err="1"/>
              <a:t>Podhorodeccy</a:t>
            </a:r>
            <a:r>
              <a:rPr lang="pl-PL" sz="2000" dirty="0"/>
              <a:t>, Świętosław Lipski, Stanisław </a:t>
            </a:r>
            <a:r>
              <a:rPr lang="pl-PL" sz="2000" dirty="0" err="1"/>
              <a:t>Russjan</a:t>
            </a:r>
            <a:r>
              <a:rPr lang="pl-PL" sz="2000" dirty="0"/>
              <a:t>, Andrzej Lipski, Dominik </a:t>
            </a:r>
            <a:r>
              <a:rPr lang="pl-PL" sz="2000" dirty="0" err="1"/>
              <a:t>Wyżga</a:t>
            </a:r>
            <a:r>
              <a:rPr lang="pl-PL" sz="2000" dirty="0"/>
              <a:t>, Antoni Leszczyński. Od XIX/XX w.: Dąbrowscy, następnie Franciszek </a:t>
            </a:r>
            <a:r>
              <a:rPr lang="pl-PL" sz="2000" dirty="0" err="1"/>
              <a:t>Hulimek</a:t>
            </a:r>
            <a:r>
              <a:rPr lang="pl-PL" sz="2000" dirty="0"/>
              <a:t>. Cerkiew istniejąca tutaj już w XVI w., w 1947 r. rekoncyliowano na kościół katolicki.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" y="2104092"/>
            <a:ext cx="2790105" cy="194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0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90"/>
    </mc:Choice>
    <mc:Fallback xmlns="">
      <p:transition spd="slow" advTm="1309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088432"/>
            <a:ext cx="838760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Informacje o </a:t>
            </a:r>
            <a:r>
              <a:rPr lang="pl-PL" sz="2000" b="1" dirty="0"/>
              <a:t>Wasylowie</a:t>
            </a:r>
            <a:r>
              <a:rPr lang="pl-PL" sz="2000" dirty="0"/>
              <a:t> (Małym) i </a:t>
            </a:r>
            <a:r>
              <a:rPr lang="pl-PL" sz="2000" b="1" dirty="0"/>
              <a:t>Wasylowie Wielkim</a:t>
            </a:r>
            <a:r>
              <a:rPr lang="pl-PL" sz="2000" dirty="0"/>
              <a:t> znane są od początków XV w. Wsie te posiadały licznych dziedziców i </a:t>
            </a:r>
            <a:r>
              <a:rPr lang="pl-PL" sz="2000" dirty="0" err="1"/>
              <a:t>dzierżaców</a:t>
            </a:r>
            <a:r>
              <a:rPr lang="pl-PL" sz="2000" dirty="0"/>
              <a:t>, spośród których wymieniamy (Wasylów Mały): Jana ze Skuł (1401), rodziny Łaszczów, Komorowskich, </a:t>
            </a:r>
            <a:r>
              <a:rPr lang="pl-PL" sz="2000" dirty="0" err="1"/>
              <a:t>Gorajskch</a:t>
            </a:r>
            <a:r>
              <a:rPr lang="pl-PL" sz="2000" dirty="0"/>
              <a:t>, Tarłów, Rastawieckich, </a:t>
            </a:r>
            <a:r>
              <a:rPr lang="pl-PL" sz="2000" dirty="0" err="1"/>
              <a:t>Epszteinów</a:t>
            </a:r>
            <a:r>
              <a:rPr lang="pl-PL" sz="2000" dirty="0"/>
              <a:t> (1868); (Wasylów Wielki): Donat z W. (1400), Jan z W. (1403-1449), Grzegorz Donat </a:t>
            </a:r>
            <a:r>
              <a:rPr lang="pl-PL" sz="2000" dirty="0" err="1"/>
              <a:t>Wasylowski</a:t>
            </a:r>
            <a:r>
              <a:rPr lang="pl-PL" sz="2000" dirty="0"/>
              <a:t> i jego syn Piotr, Paweł Kucharski i jego syn Jakub, Andrzej Radzanowski(przed 1532), Zgierski, </a:t>
            </a:r>
            <a:r>
              <a:rPr lang="pl-PL" sz="2000" dirty="0" err="1"/>
              <a:t>Asmański</a:t>
            </a:r>
            <a:r>
              <a:rPr lang="pl-PL" sz="2000" dirty="0"/>
              <a:t> (1578), </a:t>
            </a:r>
            <a:r>
              <a:rPr lang="pl-PL" sz="2000" dirty="0" err="1"/>
              <a:t>Jahodyński</a:t>
            </a:r>
            <a:r>
              <a:rPr lang="pl-PL" sz="2000" dirty="0"/>
              <a:t>, </a:t>
            </a:r>
            <a:r>
              <a:rPr lang="pl-PL" sz="2000" dirty="0" err="1"/>
              <a:t>Kurdwanowscy</a:t>
            </a:r>
            <a:r>
              <a:rPr lang="pl-PL" sz="2000" dirty="0"/>
              <a:t>, </a:t>
            </a:r>
            <a:r>
              <a:rPr lang="pl-PL" sz="2000" dirty="0" err="1"/>
              <a:t>Centerowie</a:t>
            </a:r>
            <a:r>
              <a:rPr lang="pl-PL" sz="2000" dirty="0"/>
              <a:t>. W II </a:t>
            </a:r>
            <a:r>
              <a:rPr lang="pl-PL" sz="2000" dirty="0" err="1"/>
              <a:t>pol</a:t>
            </a:r>
            <a:r>
              <a:rPr lang="pl-PL" sz="2000" dirty="0"/>
              <a:t> XVIII w. wieś należała do Sióstr </a:t>
            </a:r>
            <a:r>
              <a:rPr lang="pl-PL" sz="2000" dirty="0" err="1"/>
              <a:t>Sakramentanek</a:t>
            </a:r>
            <a:r>
              <a:rPr lang="pl-PL" sz="2000" dirty="0"/>
              <a:t> i Panien Benedyktynek ze Lwowa. W obydwu wsiach istniały cerkwie.</a:t>
            </a:r>
          </a:p>
          <a:p>
            <a:pPr algn="just"/>
            <a:endParaRPr lang="pl-PL" sz="2000" dirty="0"/>
          </a:p>
          <a:p>
            <a:pPr algn="just"/>
            <a:r>
              <a:rPr lang="pl-PL" sz="2000" dirty="0"/>
              <a:t>W Wasylowie Wielkim jest murowana </a:t>
            </a:r>
            <a:r>
              <a:rPr lang="pl-PL" sz="2000" b="1" dirty="0"/>
              <a:t>kapliczka św. Anny</a:t>
            </a:r>
            <a:r>
              <a:rPr lang="pl-PL" sz="2000" dirty="0"/>
              <a:t> z XVIII/XIX w. powstała w miejscu poprzedniej drewnianej. Wewnątrz figura św. Anny nauczającej Maryję. Woda ze źródła ma posiadać moc uzdrawiającą z chorób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3" r="17595"/>
          <a:stretch/>
        </p:blipFill>
        <p:spPr>
          <a:xfrm>
            <a:off x="142240" y="1191997"/>
            <a:ext cx="2819731" cy="338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4"/>
    </mc:Choice>
    <mc:Fallback xmlns="">
      <p:transition spd="slow" advTm="1575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3133839" y="1985715"/>
            <a:ext cx="837744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dirty="0"/>
              <a:t>Pierwsza wzmianka </a:t>
            </a:r>
            <a:r>
              <a:rPr lang="pl-PL" sz="2000" b="1" dirty="0"/>
              <a:t>o Rzeplinie </a:t>
            </a:r>
            <a:r>
              <a:rPr lang="pl-PL" sz="2000" dirty="0"/>
              <a:t>pochodzi z 1198 r. wieś nosiła wtedy nazwę </a:t>
            </a:r>
            <a:r>
              <a:rPr lang="pl-PL" sz="2000" dirty="0" err="1"/>
              <a:t>Replic</a:t>
            </a:r>
            <a:r>
              <a:rPr lang="pl-PL" sz="2000" dirty="0"/>
              <a:t>. Patriarcha Jerozolimski wymienił tę wieś wyliczając nadania klasztoru Miechowskiego. Z 1403 r. pochodzi akt uposażenia kościoła parafialnego w Rzeplinie. Ciężkim okresem dla tutejszej społeczności była II wojna światowa. Złożyły się na to akcje eksterminacyjne okupanta niemieckiego oraz działalność band UPA. Krwawo zapisała się w pamięci Wielkanoc - 9 IV 1944 r., kiedy to zginęły dziesiątki Polaków (w Rzeplinie 21, Radkowie 20, Telatynie 21, Żulicach 12, Rokitnie 2, Łachowcach 40). W latach 1797-1798 wzniesiono kościół pod wezwaniem Narodzenia św. Jana Chrzciciela.</a:t>
            </a:r>
            <a:endParaRPr lang="pl-PL" sz="2000" b="1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05" y="2097474"/>
            <a:ext cx="2870934" cy="208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4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71"/>
    </mc:Choice>
    <mc:Fallback xmlns="">
      <p:transition spd="slow" advTm="1597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133839" y="355323"/>
            <a:ext cx="75654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Przewodnik po gminie – obiekty sakralne i kulturowe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13" y="1481612"/>
            <a:ext cx="2548577" cy="1692711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832205" y="1494253"/>
            <a:ext cx="2485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Drewniany </a:t>
            </a:r>
            <a:r>
              <a:rPr lang="pl-PL" sz="2000" b="1" dirty="0"/>
              <a:t>kościół w Żernikach</a:t>
            </a:r>
            <a:r>
              <a:rPr lang="pl-PL" sz="2000" dirty="0"/>
              <a:t> przekształcony z dawnej cerkwi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706" y="1481612"/>
            <a:ext cx="2437992" cy="1625327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8341213" y="1435445"/>
            <a:ext cx="2743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Kaplica Św. Huberta</a:t>
            </a:r>
            <a:r>
              <a:rPr lang="pl-PL" sz="2000" dirty="0"/>
              <a:t> w Podlodowie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413" y="3519368"/>
            <a:ext cx="2548577" cy="169271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348990" y="3519368"/>
            <a:ext cx="316420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Pomnik zakochanych</a:t>
            </a:r>
            <a:r>
              <a:rPr lang="pl-PL" sz="2000" dirty="0"/>
              <a:t> Wandy </a:t>
            </a:r>
            <a:r>
              <a:rPr lang="pl-PL" sz="2000" dirty="0" err="1"/>
              <a:t>Monné</a:t>
            </a:r>
            <a:r>
              <a:rPr lang="pl-PL" sz="2000" dirty="0"/>
              <a:t> i Artura Grottgera w Magdalence</a:t>
            </a:r>
          </a:p>
          <a:p>
            <a:pPr algn="just"/>
            <a:endParaRPr lang="pl-PL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13" y="3519368"/>
            <a:ext cx="2548577" cy="1692712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>
            <a:off x="2847761" y="3519368"/>
            <a:ext cx="2485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/>
              <a:t>Park w Ulhówku </a:t>
            </a:r>
            <a:r>
              <a:rPr lang="pl-PL" sz="2000" dirty="0"/>
              <a:t>otwarty w 2012 roku</a:t>
            </a:r>
          </a:p>
        </p:txBody>
      </p:sp>
    </p:spTree>
    <p:extLst>
      <p:ext uri="{BB962C8B-B14F-4D97-AF65-F5344CB8AC3E}">
        <p14:creationId xmlns:p14="http://schemas.microsoft.com/office/powerpoint/2010/main" val="42903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35"/>
    </mc:Choice>
    <mc:Fallback xmlns="">
      <p:transition spd="slow" advTm="1633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zorzec_Tablica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1362</TotalTime>
  <Words>1517</Words>
  <Application>Microsoft Office PowerPoint</Application>
  <PresentationFormat>Panoramiczny</PresentationFormat>
  <Paragraphs>50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Century Gothic</vt:lpstr>
      <vt:lpstr>Wingdings 3</vt:lpstr>
      <vt:lpstr>Wzorzec_Tablica</vt:lpstr>
      <vt:lpstr>1_Projekt niestandardowy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TABLICA INFORMACYJNA URZĘDU GMINY ULHÓWEK 22-678 Ulhówek ,ul. Kościelna 1/1 , tel. 84 66 160 04</dc:title>
  <dc:creator>Tslomiany</dc:creator>
  <cp:lastModifiedBy>Gmina Ulhówek</cp:lastModifiedBy>
  <cp:revision>198</cp:revision>
  <cp:lastPrinted>2022-01-31T08:16:14Z</cp:lastPrinted>
  <dcterms:created xsi:type="dcterms:W3CDTF">2022-01-20T10:43:47Z</dcterms:created>
  <dcterms:modified xsi:type="dcterms:W3CDTF">2026-10-06T12:47:29Z</dcterms:modified>
</cp:coreProperties>
</file>